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ne van de Maat" initials="Avd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94B"/>
    <a:srgbClr val="F09700"/>
    <a:srgbClr val="B6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85" autoAdjust="0"/>
    <p:restoredTop sz="93118" autoAdjust="0"/>
  </p:normalViewPr>
  <p:slideViewPr>
    <p:cSldViewPr snapToGrid="0" snapToObjects="1">
      <p:cViewPr varScale="1">
        <p:scale>
          <a:sx n="61" d="100"/>
          <a:sy n="61" d="100"/>
        </p:scale>
        <p:origin x="68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2282" y="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8F864-2864-834A-AE64-E65366A1D523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</dgm:pt>
    <dgm:pt modelId="{9A258844-947E-2A45-9E11-D5ED746FCC92}">
      <dgm:prSet phldrT="[Tekst]"/>
      <dgm:spPr/>
      <dgm:t>
        <a:bodyPr/>
        <a:lstStyle/>
        <a:p>
          <a:r>
            <a:rPr lang="nl-NL" b="1" dirty="0"/>
            <a:t>1483 </a:t>
          </a:r>
          <a:br>
            <a:rPr lang="nl-NL" b="1" dirty="0"/>
          </a:br>
          <a:r>
            <a:rPr lang="nl-NL" dirty="0"/>
            <a:t>Geboren in </a:t>
          </a:r>
          <a:r>
            <a:rPr lang="nl-NL" dirty="0" err="1"/>
            <a:t>Eisleben</a:t>
          </a:r>
          <a:endParaRPr lang="nl-NL" dirty="0"/>
        </a:p>
      </dgm:t>
    </dgm:pt>
    <dgm:pt modelId="{E77C588D-CE13-3940-B2B1-2C87ABD27D6C}" type="parTrans" cxnId="{FEBD5467-CBE8-C449-847F-25913662304C}">
      <dgm:prSet/>
      <dgm:spPr/>
      <dgm:t>
        <a:bodyPr/>
        <a:lstStyle/>
        <a:p>
          <a:endParaRPr lang="nl-NL"/>
        </a:p>
      </dgm:t>
    </dgm:pt>
    <dgm:pt modelId="{4C559AC4-D775-4D4E-86F1-2565006E787F}" type="sibTrans" cxnId="{FEBD5467-CBE8-C449-847F-25913662304C}">
      <dgm:prSet/>
      <dgm:spPr/>
      <dgm:t>
        <a:bodyPr/>
        <a:lstStyle/>
        <a:p>
          <a:endParaRPr lang="nl-NL"/>
        </a:p>
      </dgm:t>
    </dgm:pt>
    <dgm:pt modelId="{4F668B9C-ADB7-604F-A671-04E60DF78DF2}">
      <dgm:prSet phldrT="[Tekst]"/>
      <dgm:spPr/>
      <dgm:t>
        <a:bodyPr/>
        <a:lstStyle/>
        <a:p>
          <a:r>
            <a:rPr lang="nl-NL" b="1" dirty="0"/>
            <a:t>1512</a:t>
          </a:r>
          <a:br>
            <a:rPr lang="nl-NL" dirty="0"/>
          </a:br>
          <a:r>
            <a:rPr lang="nl-NL" dirty="0"/>
            <a:t>Doctor Theologie</a:t>
          </a:r>
        </a:p>
      </dgm:t>
    </dgm:pt>
    <dgm:pt modelId="{90DCB010-4E8A-0A42-9CED-FD32F795526F}" type="parTrans" cxnId="{154E514C-6B42-3042-AE8B-D00DBE5E8F65}">
      <dgm:prSet/>
      <dgm:spPr/>
      <dgm:t>
        <a:bodyPr/>
        <a:lstStyle/>
        <a:p>
          <a:endParaRPr lang="nl-NL"/>
        </a:p>
      </dgm:t>
    </dgm:pt>
    <dgm:pt modelId="{4399A3AF-F5AF-EB49-97CE-1E5637D8B13E}" type="sibTrans" cxnId="{154E514C-6B42-3042-AE8B-D00DBE5E8F65}">
      <dgm:prSet/>
      <dgm:spPr/>
      <dgm:t>
        <a:bodyPr/>
        <a:lstStyle/>
        <a:p>
          <a:endParaRPr lang="nl-NL"/>
        </a:p>
      </dgm:t>
    </dgm:pt>
    <dgm:pt modelId="{AAB96968-FB42-114D-A67A-7EFB6267DAB0}">
      <dgm:prSet phldrT="[Tekst]"/>
      <dgm:spPr/>
      <dgm:t>
        <a:bodyPr/>
        <a:lstStyle/>
        <a:p>
          <a:r>
            <a:rPr lang="nl-NL" b="1" dirty="0"/>
            <a:t>1546</a:t>
          </a:r>
          <a:r>
            <a:rPr lang="nl-NL" dirty="0"/>
            <a:t> </a:t>
          </a:r>
          <a:br>
            <a:rPr lang="nl-NL" dirty="0"/>
          </a:br>
          <a:r>
            <a:rPr lang="nl-NL" dirty="0"/>
            <a:t>Gestorven in </a:t>
          </a:r>
          <a:r>
            <a:rPr lang="nl-NL" dirty="0" err="1"/>
            <a:t>Eisleben</a:t>
          </a:r>
          <a:endParaRPr lang="nl-NL" dirty="0"/>
        </a:p>
      </dgm:t>
    </dgm:pt>
    <dgm:pt modelId="{F36C62A0-8704-5E42-8B14-F2A98D61E29C}" type="parTrans" cxnId="{749A4A62-0170-4B49-8C7B-F2F22DD35214}">
      <dgm:prSet/>
      <dgm:spPr/>
      <dgm:t>
        <a:bodyPr/>
        <a:lstStyle/>
        <a:p>
          <a:endParaRPr lang="nl-NL"/>
        </a:p>
      </dgm:t>
    </dgm:pt>
    <dgm:pt modelId="{7B2A9828-5D3D-C349-A02E-783270DF0662}" type="sibTrans" cxnId="{749A4A62-0170-4B49-8C7B-F2F22DD35214}">
      <dgm:prSet/>
      <dgm:spPr/>
      <dgm:t>
        <a:bodyPr/>
        <a:lstStyle/>
        <a:p>
          <a:endParaRPr lang="nl-NL"/>
        </a:p>
      </dgm:t>
    </dgm:pt>
    <dgm:pt modelId="{73769A7B-8B12-AE48-9909-9A62FBD39652}">
      <dgm:prSet phldrT="[Tekst]"/>
      <dgm:spPr/>
      <dgm:t>
        <a:bodyPr/>
        <a:lstStyle/>
        <a:p>
          <a:r>
            <a:rPr lang="nl-NL" b="1" dirty="0"/>
            <a:t>1518</a:t>
          </a:r>
          <a:br>
            <a:rPr lang="nl-NL" b="1" dirty="0"/>
          </a:br>
          <a:r>
            <a:rPr lang="nl-NL" dirty="0"/>
            <a:t>Docent filosofie</a:t>
          </a:r>
        </a:p>
      </dgm:t>
    </dgm:pt>
    <dgm:pt modelId="{86098CC7-151F-304B-ABA5-C4F16E78E4EB}" type="parTrans" cxnId="{A02A3A48-0E90-3D4F-85B7-389C4A7067DF}">
      <dgm:prSet/>
      <dgm:spPr/>
      <dgm:t>
        <a:bodyPr/>
        <a:lstStyle/>
        <a:p>
          <a:endParaRPr lang="nl-NL"/>
        </a:p>
      </dgm:t>
    </dgm:pt>
    <dgm:pt modelId="{53D982C3-ED41-F045-837D-12D0BD058CC4}" type="sibTrans" cxnId="{A02A3A48-0E90-3D4F-85B7-389C4A7067DF}">
      <dgm:prSet/>
      <dgm:spPr/>
      <dgm:t>
        <a:bodyPr/>
        <a:lstStyle/>
        <a:p>
          <a:endParaRPr lang="nl-NL"/>
        </a:p>
      </dgm:t>
    </dgm:pt>
    <dgm:pt modelId="{8CA33BC0-CE37-8D49-A5F7-24FFC7677EE4}">
      <dgm:prSet phldrT="[Tekst]"/>
      <dgm:spPr/>
      <dgm:t>
        <a:bodyPr/>
        <a:lstStyle/>
        <a:p>
          <a:r>
            <a:rPr lang="nl-NL" b="1" dirty="0"/>
            <a:t>1525</a:t>
          </a:r>
          <a:br>
            <a:rPr lang="nl-NL" dirty="0"/>
          </a:br>
          <a:r>
            <a:rPr lang="nl-NL" dirty="0"/>
            <a:t>Huwelijk met Katharina </a:t>
          </a:r>
          <a:r>
            <a:rPr lang="nl-NL" dirty="0" err="1"/>
            <a:t>von</a:t>
          </a:r>
          <a:r>
            <a:rPr lang="nl-NL" dirty="0"/>
            <a:t> Bora</a:t>
          </a:r>
        </a:p>
      </dgm:t>
    </dgm:pt>
    <dgm:pt modelId="{57439581-C002-8643-A5BB-09ABA8D38217}" type="parTrans" cxnId="{EAEDC1C4-2F3A-4147-A54C-C042507FCA98}">
      <dgm:prSet/>
      <dgm:spPr/>
      <dgm:t>
        <a:bodyPr/>
        <a:lstStyle/>
        <a:p>
          <a:endParaRPr lang="nl-NL"/>
        </a:p>
      </dgm:t>
    </dgm:pt>
    <dgm:pt modelId="{288A543D-5F77-5342-A8F9-FE8E7F3208F6}" type="sibTrans" cxnId="{EAEDC1C4-2F3A-4147-A54C-C042507FCA98}">
      <dgm:prSet/>
      <dgm:spPr/>
      <dgm:t>
        <a:bodyPr/>
        <a:lstStyle/>
        <a:p>
          <a:endParaRPr lang="nl-NL"/>
        </a:p>
      </dgm:t>
    </dgm:pt>
    <dgm:pt modelId="{9721CB98-6458-3041-A233-8B88C8AA6BEE}">
      <dgm:prSet phldrT="[Tekst]"/>
      <dgm:spPr/>
      <dgm:t>
        <a:bodyPr/>
        <a:lstStyle/>
        <a:p>
          <a:r>
            <a:rPr lang="nl-NL" b="1" dirty="0"/>
            <a:t>1517 </a:t>
          </a:r>
        </a:p>
        <a:p>
          <a:r>
            <a:rPr lang="nl-NL" dirty="0"/>
            <a:t>95 stellingen</a:t>
          </a:r>
        </a:p>
      </dgm:t>
    </dgm:pt>
    <dgm:pt modelId="{032BCB59-C6D6-B14F-A0B3-C209B6A94FFF}" type="parTrans" cxnId="{9E389089-9753-FB4A-96D8-4DF90A7544E2}">
      <dgm:prSet/>
      <dgm:spPr/>
      <dgm:t>
        <a:bodyPr/>
        <a:lstStyle/>
        <a:p>
          <a:endParaRPr lang="nl-NL"/>
        </a:p>
      </dgm:t>
    </dgm:pt>
    <dgm:pt modelId="{120AF60C-2C14-BB46-85FB-E77E1FEFBBCE}" type="sibTrans" cxnId="{9E389089-9753-FB4A-96D8-4DF90A7544E2}">
      <dgm:prSet/>
      <dgm:spPr/>
      <dgm:t>
        <a:bodyPr/>
        <a:lstStyle/>
        <a:p>
          <a:endParaRPr lang="nl-NL"/>
        </a:p>
      </dgm:t>
    </dgm:pt>
    <dgm:pt modelId="{D7E80A0A-A2FB-284F-96D3-8982EFF77F8D}" type="pres">
      <dgm:prSet presAssocID="{4B28F864-2864-834A-AE64-E65366A1D523}" presName="Name0" presStyleCnt="0">
        <dgm:presLayoutVars>
          <dgm:dir/>
          <dgm:resizeHandles val="exact"/>
        </dgm:presLayoutVars>
      </dgm:prSet>
      <dgm:spPr/>
    </dgm:pt>
    <dgm:pt modelId="{C10E69BB-93CF-5145-9C35-FCE07D488917}" type="pres">
      <dgm:prSet presAssocID="{4B28F864-2864-834A-AE64-E65366A1D523}" presName="arrow" presStyleLbl="bgShp" presStyleIdx="0" presStyleCnt="1"/>
      <dgm:spPr/>
    </dgm:pt>
    <dgm:pt modelId="{F2AA9939-A12E-8F44-851E-692540E3CA30}" type="pres">
      <dgm:prSet presAssocID="{4B28F864-2864-834A-AE64-E65366A1D523}" presName="points" presStyleCnt="0"/>
      <dgm:spPr/>
    </dgm:pt>
    <dgm:pt modelId="{AFE6AEEC-3235-3745-8737-40582C85C34C}" type="pres">
      <dgm:prSet presAssocID="{9A258844-947E-2A45-9E11-D5ED746FCC92}" presName="compositeA" presStyleCnt="0"/>
      <dgm:spPr/>
    </dgm:pt>
    <dgm:pt modelId="{B0BEDB39-C6B1-B84F-BF86-36FC6EB967E5}" type="pres">
      <dgm:prSet presAssocID="{9A258844-947E-2A45-9E11-D5ED746FCC92}" presName="textA" presStyleLbl="revTx" presStyleIdx="0" presStyleCnt="6">
        <dgm:presLayoutVars>
          <dgm:bulletEnabled val="1"/>
        </dgm:presLayoutVars>
      </dgm:prSet>
      <dgm:spPr/>
    </dgm:pt>
    <dgm:pt modelId="{D51C8EBC-CF13-C843-BF29-8B6D0F51C9C6}" type="pres">
      <dgm:prSet presAssocID="{9A258844-947E-2A45-9E11-D5ED746FCC92}" presName="circleA" presStyleLbl="node1" presStyleIdx="0" presStyleCnt="6"/>
      <dgm:spPr/>
    </dgm:pt>
    <dgm:pt modelId="{3C6F62DD-4111-7F4F-B333-CEF58B781EFE}" type="pres">
      <dgm:prSet presAssocID="{9A258844-947E-2A45-9E11-D5ED746FCC92}" presName="spaceA" presStyleCnt="0"/>
      <dgm:spPr/>
    </dgm:pt>
    <dgm:pt modelId="{60A6F9BB-DEF8-C445-804F-9E0D2E08A8B8}" type="pres">
      <dgm:prSet presAssocID="{4C559AC4-D775-4D4E-86F1-2565006E787F}" presName="space" presStyleCnt="0"/>
      <dgm:spPr/>
    </dgm:pt>
    <dgm:pt modelId="{02DFD8FE-5944-1F49-8ADE-BCC8A381AFF3}" type="pres">
      <dgm:prSet presAssocID="{4F668B9C-ADB7-604F-A671-04E60DF78DF2}" presName="compositeB" presStyleCnt="0"/>
      <dgm:spPr/>
    </dgm:pt>
    <dgm:pt modelId="{8FC04ABA-918E-EB4F-85E2-20F812F4015C}" type="pres">
      <dgm:prSet presAssocID="{4F668B9C-ADB7-604F-A671-04E60DF78DF2}" presName="textB" presStyleLbl="revTx" presStyleIdx="1" presStyleCnt="6">
        <dgm:presLayoutVars>
          <dgm:bulletEnabled val="1"/>
        </dgm:presLayoutVars>
      </dgm:prSet>
      <dgm:spPr/>
    </dgm:pt>
    <dgm:pt modelId="{DD8C9D05-9EA1-0145-8651-421963117504}" type="pres">
      <dgm:prSet presAssocID="{4F668B9C-ADB7-604F-A671-04E60DF78DF2}" presName="circleB" presStyleLbl="node1" presStyleIdx="1" presStyleCnt="6"/>
      <dgm:spPr/>
    </dgm:pt>
    <dgm:pt modelId="{706B43D0-F7C7-3E4E-886D-59EF56CBC3BC}" type="pres">
      <dgm:prSet presAssocID="{4F668B9C-ADB7-604F-A671-04E60DF78DF2}" presName="spaceB" presStyleCnt="0"/>
      <dgm:spPr/>
    </dgm:pt>
    <dgm:pt modelId="{233034B6-4C13-9E4D-8976-61EE8997C483}" type="pres">
      <dgm:prSet presAssocID="{4399A3AF-F5AF-EB49-97CE-1E5637D8B13E}" presName="space" presStyleCnt="0"/>
      <dgm:spPr/>
    </dgm:pt>
    <dgm:pt modelId="{D5963043-B601-5C44-B075-03359205603A}" type="pres">
      <dgm:prSet presAssocID="{9721CB98-6458-3041-A233-8B88C8AA6BEE}" presName="compositeA" presStyleCnt="0"/>
      <dgm:spPr/>
    </dgm:pt>
    <dgm:pt modelId="{F4717422-58D1-954C-A004-7A90ADDB9911}" type="pres">
      <dgm:prSet presAssocID="{9721CB98-6458-3041-A233-8B88C8AA6BEE}" presName="textA" presStyleLbl="revTx" presStyleIdx="2" presStyleCnt="6">
        <dgm:presLayoutVars>
          <dgm:bulletEnabled val="1"/>
        </dgm:presLayoutVars>
      </dgm:prSet>
      <dgm:spPr/>
    </dgm:pt>
    <dgm:pt modelId="{AFEE5A91-2829-0C48-B5E7-EA3C2FF29DC0}" type="pres">
      <dgm:prSet presAssocID="{9721CB98-6458-3041-A233-8B88C8AA6BEE}" presName="circleA" presStyleLbl="node1" presStyleIdx="2" presStyleCnt="6"/>
      <dgm:spPr/>
    </dgm:pt>
    <dgm:pt modelId="{9F51D749-3AAE-9A44-B165-851F6EDC712F}" type="pres">
      <dgm:prSet presAssocID="{9721CB98-6458-3041-A233-8B88C8AA6BEE}" presName="spaceA" presStyleCnt="0"/>
      <dgm:spPr/>
    </dgm:pt>
    <dgm:pt modelId="{15524184-81F1-9544-B6F1-3252C1E61E03}" type="pres">
      <dgm:prSet presAssocID="{120AF60C-2C14-BB46-85FB-E77E1FEFBBCE}" presName="space" presStyleCnt="0"/>
      <dgm:spPr/>
    </dgm:pt>
    <dgm:pt modelId="{3AA66AD2-2B9D-C249-8D89-70B9C986D5D8}" type="pres">
      <dgm:prSet presAssocID="{73769A7B-8B12-AE48-9909-9A62FBD39652}" presName="compositeB" presStyleCnt="0"/>
      <dgm:spPr/>
    </dgm:pt>
    <dgm:pt modelId="{C47B7D7D-C9E1-4B4E-9711-9D02D20E227B}" type="pres">
      <dgm:prSet presAssocID="{73769A7B-8B12-AE48-9909-9A62FBD39652}" presName="textB" presStyleLbl="revTx" presStyleIdx="3" presStyleCnt="6">
        <dgm:presLayoutVars>
          <dgm:bulletEnabled val="1"/>
        </dgm:presLayoutVars>
      </dgm:prSet>
      <dgm:spPr/>
    </dgm:pt>
    <dgm:pt modelId="{5E0D9498-22BC-9942-98CC-E50C3D7AD139}" type="pres">
      <dgm:prSet presAssocID="{73769A7B-8B12-AE48-9909-9A62FBD39652}" presName="circleB" presStyleLbl="node1" presStyleIdx="3" presStyleCnt="6"/>
      <dgm:spPr/>
    </dgm:pt>
    <dgm:pt modelId="{20A4DF8A-773A-7442-9DE2-F9B2FFA03624}" type="pres">
      <dgm:prSet presAssocID="{73769A7B-8B12-AE48-9909-9A62FBD39652}" presName="spaceB" presStyleCnt="0"/>
      <dgm:spPr/>
    </dgm:pt>
    <dgm:pt modelId="{733B1B72-B064-4C4D-AC84-2B10551CEDED}" type="pres">
      <dgm:prSet presAssocID="{53D982C3-ED41-F045-837D-12D0BD058CC4}" presName="space" presStyleCnt="0"/>
      <dgm:spPr/>
    </dgm:pt>
    <dgm:pt modelId="{3E6AA32F-4010-0D41-A63D-3D8291C1D8FE}" type="pres">
      <dgm:prSet presAssocID="{8CA33BC0-CE37-8D49-A5F7-24FFC7677EE4}" presName="compositeA" presStyleCnt="0"/>
      <dgm:spPr/>
    </dgm:pt>
    <dgm:pt modelId="{8BA6D9B5-782E-3944-BADE-3DBD1A91A5D5}" type="pres">
      <dgm:prSet presAssocID="{8CA33BC0-CE37-8D49-A5F7-24FFC7677EE4}" presName="textA" presStyleLbl="revTx" presStyleIdx="4" presStyleCnt="6">
        <dgm:presLayoutVars>
          <dgm:bulletEnabled val="1"/>
        </dgm:presLayoutVars>
      </dgm:prSet>
      <dgm:spPr/>
    </dgm:pt>
    <dgm:pt modelId="{AD82E5AD-A16D-6A4A-91D4-B60B84C25F2E}" type="pres">
      <dgm:prSet presAssocID="{8CA33BC0-CE37-8D49-A5F7-24FFC7677EE4}" presName="circleA" presStyleLbl="node1" presStyleIdx="4" presStyleCnt="6"/>
      <dgm:spPr/>
    </dgm:pt>
    <dgm:pt modelId="{B0121D90-7676-E744-B44C-AC7A53D4AB91}" type="pres">
      <dgm:prSet presAssocID="{8CA33BC0-CE37-8D49-A5F7-24FFC7677EE4}" presName="spaceA" presStyleCnt="0"/>
      <dgm:spPr/>
    </dgm:pt>
    <dgm:pt modelId="{097BC6E7-B54E-A74E-98E0-888CFCC8762F}" type="pres">
      <dgm:prSet presAssocID="{288A543D-5F77-5342-A8F9-FE8E7F3208F6}" presName="space" presStyleCnt="0"/>
      <dgm:spPr/>
    </dgm:pt>
    <dgm:pt modelId="{BEC2C2DC-9C51-DF4F-9600-19F63C22BAFA}" type="pres">
      <dgm:prSet presAssocID="{AAB96968-FB42-114D-A67A-7EFB6267DAB0}" presName="compositeB" presStyleCnt="0"/>
      <dgm:spPr/>
    </dgm:pt>
    <dgm:pt modelId="{294483B7-7270-564A-89FE-667916DBF562}" type="pres">
      <dgm:prSet presAssocID="{AAB96968-FB42-114D-A67A-7EFB6267DAB0}" presName="textB" presStyleLbl="revTx" presStyleIdx="5" presStyleCnt="6">
        <dgm:presLayoutVars>
          <dgm:bulletEnabled val="1"/>
        </dgm:presLayoutVars>
      </dgm:prSet>
      <dgm:spPr/>
    </dgm:pt>
    <dgm:pt modelId="{0F8B54EC-1EA3-F845-8E82-27A317450261}" type="pres">
      <dgm:prSet presAssocID="{AAB96968-FB42-114D-A67A-7EFB6267DAB0}" presName="circleB" presStyleLbl="node1" presStyleIdx="5" presStyleCnt="6"/>
      <dgm:spPr/>
    </dgm:pt>
    <dgm:pt modelId="{FC51F5F9-152D-E142-9823-7605F0E71F38}" type="pres">
      <dgm:prSet presAssocID="{AAB96968-FB42-114D-A67A-7EFB6267DAB0}" presName="spaceB" presStyleCnt="0"/>
      <dgm:spPr/>
    </dgm:pt>
  </dgm:ptLst>
  <dgm:cxnLst>
    <dgm:cxn modelId="{4A53911A-5643-0344-81C1-FFC4B32104BE}" type="presOf" srcId="{4F668B9C-ADB7-604F-A671-04E60DF78DF2}" destId="{8FC04ABA-918E-EB4F-85E2-20F812F4015C}" srcOrd="0" destOrd="0" presId="urn:microsoft.com/office/officeart/2005/8/layout/hProcess11"/>
    <dgm:cxn modelId="{237B4E1D-C8BD-0548-96A9-B267CCA62556}" type="presOf" srcId="{9A258844-947E-2A45-9E11-D5ED746FCC92}" destId="{B0BEDB39-C6B1-B84F-BF86-36FC6EB967E5}" srcOrd="0" destOrd="0" presId="urn:microsoft.com/office/officeart/2005/8/layout/hProcess11"/>
    <dgm:cxn modelId="{749A4A62-0170-4B49-8C7B-F2F22DD35214}" srcId="{4B28F864-2864-834A-AE64-E65366A1D523}" destId="{AAB96968-FB42-114D-A67A-7EFB6267DAB0}" srcOrd="5" destOrd="0" parTransId="{F36C62A0-8704-5E42-8B14-F2A98D61E29C}" sibTransId="{7B2A9828-5D3D-C349-A02E-783270DF0662}"/>
    <dgm:cxn modelId="{FEBD5467-CBE8-C449-847F-25913662304C}" srcId="{4B28F864-2864-834A-AE64-E65366A1D523}" destId="{9A258844-947E-2A45-9E11-D5ED746FCC92}" srcOrd="0" destOrd="0" parTransId="{E77C588D-CE13-3940-B2B1-2C87ABD27D6C}" sibTransId="{4C559AC4-D775-4D4E-86F1-2565006E787F}"/>
    <dgm:cxn modelId="{A02A3A48-0E90-3D4F-85B7-389C4A7067DF}" srcId="{4B28F864-2864-834A-AE64-E65366A1D523}" destId="{73769A7B-8B12-AE48-9909-9A62FBD39652}" srcOrd="3" destOrd="0" parTransId="{86098CC7-151F-304B-ABA5-C4F16E78E4EB}" sibTransId="{53D982C3-ED41-F045-837D-12D0BD058CC4}"/>
    <dgm:cxn modelId="{154E514C-6B42-3042-AE8B-D00DBE5E8F65}" srcId="{4B28F864-2864-834A-AE64-E65366A1D523}" destId="{4F668B9C-ADB7-604F-A671-04E60DF78DF2}" srcOrd="1" destOrd="0" parTransId="{90DCB010-4E8A-0A42-9CED-FD32F795526F}" sibTransId="{4399A3AF-F5AF-EB49-97CE-1E5637D8B13E}"/>
    <dgm:cxn modelId="{63908783-F934-8B44-8E66-5B877982C4E1}" type="presOf" srcId="{AAB96968-FB42-114D-A67A-7EFB6267DAB0}" destId="{294483B7-7270-564A-89FE-667916DBF562}" srcOrd="0" destOrd="0" presId="urn:microsoft.com/office/officeart/2005/8/layout/hProcess11"/>
    <dgm:cxn modelId="{9E389089-9753-FB4A-96D8-4DF90A7544E2}" srcId="{4B28F864-2864-834A-AE64-E65366A1D523}" destId="{9721CB98-6458-3041-A233-8B88C8AA6BEE}" srcOrd="2" destOrd="0" parTransId="{032BCB59-C6D6-B14F-A0B3-C209B6A94FFF}" sibTransId="{120AF60C-2C14-BB46-85FB-E77E1FEFBBCE}"/>
    <dgm:cxn modelId="{F8DC2C9C-F92A-1942-9860-740BC91DBA76}" type="presOf" srcId="{9721CB98-6458-3041-A233-8B88C8AA6BEE}" destId="{F4717422-58D1-954C-A004-7A90ADDB9911}" srcOrd="0" destOrd="0" presId="urn:microsoft.com/office/officeart/2005/8/layout/hProcess11"/>
    <dgm:cxn modelId="{0C2B53BC-D6E4-7749-9101-32B0CF092408}" type="presOf" srcId="{4B28F864-2864-834A-AE64-E65366A1D523}" destId="{D7E80A0A-A2FB-284F-96D3-8982EFF77F8D}" srcOrd="0" destOrd="0" presId="urn:microsoft.com/office/officeart/2005/8/layout/hProcess11"/>
    <dgm:cxn modelId="{413B38C0-1081-1D4B-B66C-7BC27E517EFD}" type="presOf" srcId="{8CA33BC0-CE37-8D49-A5F7-24FFC7677EE4}" destId="{8BA6D9B5-782E-3944-BADE-3DBD1A91A5D5}" srcOrd="0" destOrd="0" presId="urn:microsoft.com/office/officeart/2005/8/layout/hProcess11"/>
    <dgm:cxn modelId="{EAEDC1C4-2F3A-4147-A54C-C042507FCA98}" srcId="{4B28F864-2864-834A-AE64-E65366A1D523}" destId="{8CA33BC0-CE37-8D49-A5F7-24FFC7677EE4}" srcOrd="4" destOrd="0" parTransId="{57439581-C002-8643-A5BB-09ABA8D38217}" sibTransId="{288A543D-5F77-5342-A8F9-FE8E7F3208F6}"/>
    <dgm:cxn modelId="{C23B41E9-6860-AD4A-8343-5E6ED945BDB3}" type="presOf" srcId="{73769A7B-8B12-AE48-9909-9A62FBD39652}" destId="{C47B7D7D-C9E1-4B4E-9711-9D02D20E227B}" srcOrd="0" destOrd="0" presId="urn:microsoft.com/office/officeart/2005/8/layout/hProcess11"/>
    <dgm:cxn modelId="{A645DDB2-1A2D-1040-A0C8-2B849E76B2E8}" type="presParOf" srcId="{D7E80A0A-A2FB-284F-96D3-8982EFF77F8D}" destId="{C10E69BB-93CF-5145-9C35-FCE07D488917}" srcOrd="0" destOrd="0" presId="urn:microsoft.com/office/officeart/2005/8/layout/hProcess11"/>
    <dgm:cxn modelId="{158B3C77-1696-0A4C-8E69-79A9E66436B1}" type="presParOf" srcId="{D7E80A0A-A2FB-284F-96D3-8982EFF77F8D}" destId="{F2AA9939-A12E-8F44-851E-692540E3CA30}" srcOrd="1" destOrd="0" presId="urn:microsoft.com/office/officeart/2005/8/layout/hProcess11"/>
    <dgm:cxn modelId="{0666414D-AC65-EE4E-B605-6527201F0691}" type="presParOf" srcId="{F2AA9939-A12E-8F44-851E-692540E3CA30}" destId="{AFE6AEEC-3235-3745-8737-40582C85C34C}" srcOrd="0" destOrd="0" presId="urn:microsoft.com/office/officeart/2005/8/layout/hProcess11"/>
    <dgm:cxn modelId="{C1F3783D-9D70-1E42-913E-DBF1EB688EC9}" type="presParOf" srcId="{AFE6AEEC-3235-3745-8737-40582C85C34C}" destId="{B0BEDB39-C6B1-B84F-BF86-36FC6EB967E5}" srcOrd="0" destOrd="0" presId="urn:microsoft.com/office/officeart/2005/8/layout/hProcess11"/>
    <dgm:cxn modelId="{BAE5D043-134C-E54C-8B78-5F638B709DAE}" type="presParOf" srcId="{AFE6AEEC-3235-3745-8737-40582C85C34C}" destId="{D51C8EBC-CF13-C843-BF29-8B6D0F51C9C6}" srcOrd="1" destOrd="0" presId="urn:microsoft.com/office/officeart/2005/8/layout/hProcess11"/>
    <dgm:cxn modelId="{D5C01328-C061-EF4D-8D35-4614E3EB2FAA}" type="presParOf" srcId="{AFE6AEEC-3235-3745-8737-40582C85C34C}" destId="{3C6F62DD-4111-7F4F-B333-CEF58B781EFE}" srcOrd="2" destOrd="0" presId="urn:microsoft.com/office/officeart/2005/8/layout/hProcess11"/>
    <dgm:cxn modelId="{7FC9C729-5563-0D41-95FB-E2F6539D2BF3}" type="presParOf" srcId="{F2AA9939-A12E-8F44-851E-692540E3CA30}" destId="{60A6F9BB-DEF8-C445-804F-9E0D2E08A8B8}" srcOrd="1" destOrd="0" presId="urn:microsoft.com/office/officeart/2005/8/layout/hProcess11"/>
    <dgm:cxn modelId="{B34C2FA6-6EE8-3744-A602-77CA2900A9A7}" type="presParOf" srcId="{F2AA9939-A12E-8F44-851E-692540E3CA30}" destId="{02DFD8FE-5944-1F49-8ADE-BCC8A381AFF3}" srcOrd="2" destOrd="0" presId="urn:microsoft.com/office/officeart/2005/8/layout/hProcess11"/>
    <dgm:cxn modelId="{5B30F8DD-BE3E-6643-BE06-2417986FC923}" type="presParOf" srcId="{02DFD8FE-5944-1F49-8ADE-BCC8A381AFF3}" destId="{8FC04ABA-918E-EB4F-85E2-20F812F4015C}" srcOrd="0" destOrd="0" presId="urn:microsoft.com/office/officeart/2005/8/layout/hProcess11"/>
    <dgm:cxn modelId="{8F0230BA-6941-1947-8878-9C74EF785891}" type="presParOf" srcId="{02DFD8FE-5944-1F49-8ADE-BCC8A381AFF3}" destId="{DD8C9D05-9EA1-0145-8651-421963117504}" srcOrd="1" destOrd="0" presId="urn:microsoft.com/office/officeart/2005/8/layout/hProcess11"/>
    <dgm:cxn modelId="{D38414E0-47FE-814E-84BA-CAE1228E8047}" type="presParOf" srcId="{02DFD8FE-5944-1F49-8ADE-BCC8A381AFF3}" destId="{706B43D0-F7C7-3E4E-886D-59EF56CBC3BC}" srcOrd="2" destOrd="0" presId="urn:microsoft.com/office/officeart/2005/8/layout/hProcess11"/>
    <dgm:cxn modelId="{4890FFAB-8750-AC4B-BE6E-10573F25BC49}" type="presParOf" srcId="{F2AA9939-A12E-8F44-851E-692540E3CA30}" destId="{233034B6-4C13-9E4D-8976-61EE8997C483}" srcOrd="3" destOrd="0" presId="urn:microsoft.com/office/officeart/2005/8/layout/hProcess11"/>
    <dgm:cxn modelId="{F3249E0E-F545-244E-8867-D02075B78CFC}" type="presParOf" srcId="{F2AA9939-A12E-8F44-851E-692540E3CA30}" destId="{D5963043-B601-5C44-B075-03359205603A}" srcOrd="4" destOrd="0" presId="urn:microsoft.com/office/officeart/2005/8/layout/hProcess11"/>
    <dgm:cxn modelId="{5EE17495-FDC3-E448-AD16-83B18D640BA0}" type="presParOf" srcId="{D5963043-B601-5C44-B075-03359205603A}" destId="{F4717422-58D1-954C-A004-7A90ADDB9911}" srcOrd="0" destOrd="0" presId="urn:microsoft.com/office/officeart/2005/8/layout/hProcess11"/>
    <dgm:cxn modelId="{04051FA8-C190-2F44-AC89-131BEAC881B5}" type="presParOf" srcId="{D5963043-B601-5C44-B075-03359205603A}" destId="{AFEE5A91-2829-0C48-B5E7-EA3C2FF29DC0}" srcOrd="1" destOrd="0" presId="urn:microsoft.com/office/officeart/2005/8/layout/hProcess11"/>
    <dgm:cxn modelId="{F16C5573-C4D0-204D-A7D3-925210D7EC73}" type="presParOf" srcId="{D5963043-B601-5C44-B075-03359205603A}" destId="{9F51D749-3AAE-9A44-B165-851F6EDC712F}" srcOrd="2" destOrd="0" presId="urn:microsoft.com/office/officeart/2005/8/layout/hProcess11"/>
    <dgm:cxn modelId="{B3B2F734-FC5B-3940-9D67-978BDCF60CF5}" type="presParOf" srcId="{F2AA9939-A12E-8F44-851E-692540E3CA30}" destId="{15524184-81F1-9544-B6F1-3252C1E61E03}" srcOrd="5" destOrd="0" presId="urn:microsoft.com/office/officeart/2005/8/layout/hProcess11"/>
    <dgm:cxn modelId="{6256AD17-8357-8D41-B94F-78CEEDB58DEB}" type="presParOf" srcId="{F2AA9939-A12E-8F44-851E-692540E3CA30}" destId="{3AA66AD2-2B9D-C249-8D89-70B9C986D5D8}" srcOrd="6" destOrd="0" presId="urn:microsoft.com/office/officeart/2005/8/layout/hProcess11"/>
    <dgm:cxn modelId="{A25E6280-CE72-A44B-8986-F2D90E832470}" type="presParOf" srcId="{3AA66AD2-2B9D-C249-8D89-70B9C986D5D8}" destId="{C47B7D7D-C9E1-4B4E-9711-9D02D20E227B}" srcOrd="0" destOrd="0" presId="urn:microsoft.com/office/officeart/2005/8/layout/hProcess11"/>
    <dgm:cxn modelId="{52352AD6-E1CA-954B-8C7D-3DBA8285CB8E}" type="presParOf" srcId="{3AA66AD2-2B9D-C249-8D89-70B9C986D5D8}" destId="{5E0D9498-22BC-9942-98CC-E50C3D7AD139}" srcOrd="1" destOrd="0" presId="urn:microsoft.com/office/officeart/2005/8/layout/hProcess11"/>
    <dgm:cxn modelId="{84C9408E-AF40-C64A-A5CC-AF388C9E721F}" type="presParOf" srcId="{3AA66AD2-2B9D-C249-8D89-70B9C986D5D8}" destId="{20A4DF8A-773A-7442-9DE2-F9B2FFA03624}" srcOrd="2" destOrd="0" presId="urn:microsoft.com/office/officeart/2005/8/layout/hProcess11"/>
    <dgm:cxn modelId="{86E85AA5-ED5B-2D43-9724-87B0EF9B310D}" type="presParOf" srcId="{F2AA9939-A12E-8F44-851E-692540E3CA30}" destId="{733B1B72-B064-4C4D-AC84-2B10551CEDED}" srcOrd="7" destOrd="0" presId="urn:microsoft.com/office/officeart/2005/8/layout/hProcess11"/>
    <dgm:cxn modelId="{86745D63-BD06-B742-8C38-2D36F52CF0A6}" type="presParOf" srcId="{F2AA9939-A12E-8F44-851E-692540E3CA30}" destId="{3E6AA32F-4010-0D41-A63D-3D8291C1D8FE}" srcOrd="8" destOrd="0" presId="urn:microsoft.com/office/officeart/2005/8/layout/hProcess11"/>
    <dgm:cxn modelId="{A4F87DD9-8F7A-0E49-BF35-53384BEC148F}" type="presParOf" srcId="{3E6AA32F-4010-0D41-A63D-3D8291C1D8FE}" destId="{8BA6D9B5-782E-3944-BADE-3DBD1A91A5D5}" srcOrd="0" destOrd="0" presId="urn:microsoft.com/office/officeart/2005/8/layout/hProcess11"/>
    <dgm:cxn modelId="{604964AC-0FDD-E148-819A-3B3114C3E2C1}" type="presParOf" srcId="{3E6AA32F-4010-0D41-A63D-3D8291C1D8FE}" destId="{AD82E5AD-A16D-6A4A-91D4-B60B84C25F2E}" srcOrd="1" destOrd="0" presId="urn:microsoft.com/office/officeart/2005/8/layout/hProcess11"/>
    <dgm:cxn modelId="{8B655310-1EF2-6945-88BD-94092A4F395A}" type="presParOf" srcId="{3E6AA32F-4010-0D41-A63D-3D8291C1D8FE}" destId="{B0121D90-7676-E744-B44C-AC7A53D4AB91}" srcOrd="2" destOrd="0" presId="urn:microsoft.com/office/officeart/2005/8/layout/hProcess11"/>
    <dgm:cxn modelId="{55469283-5D15-1043-9C31-078D6A645CC9}" type="presParOf" srcId="{F2AA9939-A12E-8F44-851E-692540E3CA30}" destId="{097BC6E7-B54E-A74E-98E0-888CFCC8762F}" srcOrd="9" destOrd="0" presId="urn:microsoft.com/office/officeart/2005/8/layout/hProcess11"/>
    <dgm:cxn modelId="{80F8EE82-EBB2-4641-8D91-0C91CE71593E}" type="presParOf" srcId="{F2AA9939-A12E-8F44-851E-692540E3CA30}" destId="{BEC2C2DC-9C51-DF4F-9600-19F63C22BAFA}" srcOrd="10" destOrd="0" presId="urn:microsoft.com/office/officeart/2005/8/layout/hProcess11"/>
    <dgm:cxn modelId="{1EEB6356-6F26-D940-9A4A-92126DF7BA37}" type="presParOf" srcId="{BEC2C2DC-9C51-DF4F-9600-19F63C22BAFA}" destId="{294483B7-7270-564A-89FE-667916DBF562}" srcOrd="0" destOrd="0" presId="urn:microsoft.com/office/officeart/2005/8/layout/hProcess11"/>
    <dgm:cxn modelId="{F7DE45F2-4EFD-164F-8ED2-0B12F3089F70}" type="presParOf" srcId="{BEC2C2DC-9C51-DF4F-9600-19F63C22BAFA}" destId="{0F8B54EC-1EA3-F845-8E82-27A317450261}" srcOrd="1" destOrd="0" presId="urn:microsoft.com/office/officeart/2005/8/layout/hProcess11"/>
    <dgm:cxn modelId="{DA41DF61-5564-5D45-A86C-90FBC8C5DA56}" type="presParOf" srcId="{BEC2C2DC-9C51-DF4F-9600-19F63C22BAFA}" destId="{FC51F5F9-152D-E142-9823-7605F0E71F3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E69BB-93CF-5145-9C35-FCE07D488917}">
      <dsp:nvSpPr>
        <dsp:cNvPr id="0" name=""/>
        <dsp:cNvSpPr/>
      </dsp:nvSpPr>
      <dsp:spPr>
        <a:xfrm>
          <a:off x="0" y="1156184"/>
          <a:ext cx="7826546" cy="154157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BEDB39-C6B1-B84F-BF86-36FC6EB967E5}">
      <dsp:nvSpPr>
        <dsp:cNvPr id="0" name=""/>
        <dsp:cNvSpPr/>
      </dsp:nvSpPr>
      <dsp:spPr>
        <a:xfrm>
          <a:off x="1934" y="0"/>
          <a:ext cx="1126403" cy="15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1483 </a:t>
          </a:r>
          <a:br>
            <a:rPr lang="nl-NL" sz="1600" b="1" kern="1200" dirty="0"/>
          </a:br>
          <a:r>
            <a:rPr lang="nl-NL" sz="1600" kern="1200" dirty="0"/>
            <a:t>Geboren in </a:t>
          </a:r>
          <a:r>
            <a:rPr lang="nl-NL" sz="1600" kern="1200" dirty="0" err="1"/>
            <a:t>Eisleben</a:t>
          </a:r>
          <a:endParaRPr lang="nl-NL" sz="1600" kern="1200" dirty="0"/>
        </a:p>
      </dsp:txBody>
      <dsp:txXfrm>
        <a:off x="1934" y="0"/>
        <a:ext cx="1126403" cy="1541578"/>
      </dsp:txXfrm>
    </dsp:sp>
    <dsp:sp modelId="{D51C8EBC-CF13-C843-BF29-8B6D0F51C9C6}">
      <dsp:nvSpPr>
        <dsp:cNvPr id="0" name=""/>
        <dsp:cNvSpPr/>
      </dsp:nvSpPr>
      <dsp:spPr>
        <a:xfrm>
          <a:off x="372439" y="1734276"/>
          <a:ext cx="385394" cy="3853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C04ABA-918E-EB4F-85E2-20F812F4015C}">
      <dsp:nvSpPr>
        <dsp:cNvPr id="0" name=""/>
        <dsp:cNvSpPr/>
      </dsp:nvSpPr>
      <dsp:spPr>
        <a:xfrm>
          <a:off x="1184658" y="2312368"/>
          <a:ext cx="1126403" cy="15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1512</a:t>
          </a:r>
          <a:br>
            <a:rPr lang="nl-NL" sz="1600" kern="1200" dirty="0"/>
          </a:br>
          <a:r>
            <a:rPr lang="nl-NL" sz="1600" kern="1200" dirty="0"/>
            <a:t>Doctor Theologie</a:t>
          </a:r>
        </a:p>
      </dsp:txBody>
      <dsp:txXfrm>
        <a:off x="1184658" y="2312368"/>
        <a:ext cx="1126403" cy="1541578"/>
      </dsp:txXfrm>
    </dsp:sp>
    <dsp:sp modelId="{DD8C9D05-9EA1-0145-8651-421963117504}">
      <dsp:nvSpPr>
        <dsp:cNvPr id="0" name=""/>
        <dsp:cNvSpPr/>
      </dsp:nvSpPr>
      <dsp:spPr>
        <a:xfrm>
          <a:off x="1555162" y="1734276"/>
          <a:ext cx="385394" cy="3853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717422-58D1-954C-A004-7A90ADDB9911}">
      <dsp:nvSpPr>
        <dsp:cNvPr id="0" name=""/>
        <dsp:cNvSpPr/>
      </dsp:nvSpPr>
      <dsp:spPr>
        <a:xfrm>
          <a:off x="2367382" y="0"/>
          <a:ext cx="1126403" cy="15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1517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95 stellingen</a:t>
          </a:r>
        </a:p>
      </dsp:txBody>
      <dsp:txXfrm>
        <a:off x="2367382" y="0"/>
        <a:ext cx="1126403" cy="1541578"/>
      </dsp:txXfrm>
    </dsp:sp>
    <dsp:sp modelId="{AFEE5A91-2829-0C48-B5E7-EA3C2FF29DC0}">
      <dsp:nvSpPr>
        <dsp:cNvPr id="0" name=""/>
        <dsp:cNvSpPr/>
      </dsp:nvSpPr>
      <dsp:spPr>
        <a:xfrm>
          <a:off x="2737886" y="1734276"/>
          <a:ext cx="385394" cy="3853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7B7D7D-C9E1-4B4E-9711-9D02D20E227B}">
      <dsp:nvSpPr>
        <dsp:cNvPr id="0" name=""/>
        <dsp:cNvSpPr/>
      </dsp:nvSpPr>
      <dsp:spPr>
        <a:xfrm>
          <a:off x="3550105" y="2312368"/>
          <a:ext cx="1126403" cy="15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1518</a:t>
          </a:r>
          <a:br>
            <a:rPr lang="nl-NL" sz="1600" b="1" kern="1200" dirty="0"/>
          </a:br>
          <a:r>
            <a:rPr lang="nl-NL" sz="1600" kern="1200" dirty="0"/>
            <a:t>Docent filosofie</a:t>
          </a:r>
        </a:p>
      </dsp:txBody>
      <dsp:txXfrm>
        <a:off x="3550105" y="2312368"/>
        <a:ext cx="1126403" cy="1541578"/>
      </dsp:txXfrm>
    </dsp:sp>
    <dsp:sp modelId="{5E0D9498-22BC-9942-98CC-E50C3D7AD139}">
      <dsp:nvSpPr>
        <dsp:cNvPr id="0" name=""/>
        <dsp:cNvSpPr/>
      </dsp:nvSpPr>
      <dsp:spPr>
        <a:xfrm>
          <a:off x="3920610" y="1734276"/>
          <a:ext cx="385394" cy="3853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A6D9B5-782E-3944-BADE-3DBD1A91A5D5}">
      <dsp:nvSpPr>
        <dsp:cNvPr id="0" name=""/>
        <dsp:cNvSpPr/>
      </dsp:nvSpPr>
      <dsp:spPr>
        <a:xfrm>
          <a:off x="4732829" y="0"/>
          <a:ext cx="1126403" cy="15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1525</a:t>
          </a:r>
          <a:br>
            <a:rPr lang="nl-NL" sz="1600" kern="1200" dirty="0"/>
          </a:br>
          <a:r>
            <a:rPr lang="nl-NL" sz="1600" kern="1200" dirty="0"/>
            <a:t>Huwelijk met Katharina </a:t>
          </a:r>
          <a:r>
            <a:rPr lang="nl-NL" sz="1600" kern="1200" dirty="0" err="1"/>
            <a:t>von</a:t>
          </a:r>
          <a:r>
            <a:rPr lang="nl-NL" sz="1600" kern="1200" dirty="0"/>
            <a:t> Bora</a:t>
          </a:r>
        </a:p>
      </dsp:txBody>
      <dsp:txXfrm>
        <a:off x="4732829" y="0"/>
        <a:ext cx="1126403" cy="1541578"/>
      </dsp:txXfrm>
    </dsp:sp>
    <dsp:sp modelId="{AD82E5AD-A16D-6A4A-91D4-B60B84C25F2E}">
      <dsp:nvSpPr>
        <dsp:cNvPr id="0" name=""/>
        <dsp:cNvSpPr/>
      </dsp:nvSpPr>
      <dsp:spPr>
        <a:xfrm>
          <a:off x="5103333" y="1734276"/>
          <a:ext cx="385394" cy="3853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4483B7-7270-564A-89FE-667916DBF562}">
      <dsp:nvSpPr>
        <dsp:cNvPr id="0" name=""/>
        <dsp:cNvSpPr/>
      </dsp:nvSpPr>
      <dsp:spPr>
        <a:xfrm>
          <a:off x="5915553" y="2312368"/>
          <a:ext cx="1126403" cy="1541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1546</a:t>
          </a:r>
          <a:r>
            <a:rPr lang="nl-NL" sz="1600" kern="1200" dirty="0"/>
            <a:t> </a:t>
          </a:r>
          <a:br>
            <a:rPr lang="nl-NL" sz="1600" kern="1200" dirty="0"/>
          </a:br>
          <a:r>
            <a:rPr lang="nl-NL" sz="1600" kern="1200" dirty="0"/>
            <a:t>Gestorven in </a:t>
          </a:r>
          <a:r>
            <a:rPr lang="nl-NL" sz="1600" kern="1200" dirty="0" err="1"/>
            <a:t>Eisleben</a:t>
          </a:r>
          <a:endParaRPr lang="nl-NL" sz="1600" kern="1200" dirty="0"/>
        </a:p>
      </dsp:txBody>
      <dsp:txXfrm>
        <a:off x="5915553" y="2312368"/>
        <a:ext cx="1126403" cy="1541578"/>
      </dsp:txXfrm>
    </dsp:sp>
    <dsp:sp modelId="{0F8B54EC-1EA3-F845-8E82-27A317450261}">
      <dsp:nvSpPr>
        <dsp:cNvPr id="0" name=""/>
        <dsp:cNvSpPr/>
      </dsp:nvSpPr>
      <dsp:spPr>
        <a:xfrm>
          <a:off x="6286057" y="1734276"/>
          <a:ext cx="385394" cy="3853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2842485-51C8-4885-8E78-EBA1A4B5B6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7D50B5-9A77-49DC-8BB8-13614A6307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13BFF-58C6-4BAF-B23C-F3EE56A6E60C}" type="datetimeFigureOut">
              <a:rPr lang="nl-NL" smtClean="0"/>
              <a:t>12-9-2017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E3BEE2-0261-4521-8C1F-BCC7B3350A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BE5A66-B6EA-4C3F-A070-E0A0EF0D79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1E8FC-8ABC-4235-AAE4-B0DC334D1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484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9CE91-1708-9845-A25E-CC2EAB284892}" type="datetimeFigureOut">
              <a:rPr lang="nl-NL" smtClean="0"/>
              <a:t>12-9-2017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20DDB-A3C9-9942-955A-0EEA20C12F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088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ia bestaa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-7559" y="3785420"/>
            <a:ext cx="9151559" cy="3072580"/>
          </a:xfrm>
          <a:prstGeom prst="rect">
            <a:avLst/>
          </a:prstGeom>
          <a:solidFill>
            <a:srgbClr val="F09700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solidFill>
                <a:schemeClr val="lt1"/>
              </a:solidFill>
            </a:endParaRPr>
          </a:p>
        </p:txBody>
      </p:sp>
      <p:pic>
        <p:nvPicPr>
          <p:cNvPr id="6" name="Afbeelding 5" descr="footer_beginpagin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8" y="5588614"/>
            <a:ext cx="9159118" cy="1276945"/>
          </a:xfrm>
          <a:prstGeom prst="rect">
            <a:avLst/>
          </a:prstGeom>
        </p:spPr>
      </p:pic>
      <p:sp>
        <p:nvSpPr>
          <p:cNvPr id="16" name="Tijdelijke aanduiding voor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741572" y="5063048"/>
            <a:ext cx="7952322" cy="48285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NL" sz="2400" b="0" dirty="0"/>
              <a:t>Ondertitel</a:t>
            </a:r>
            <a:endParaRPr lang="nl-NL" dirty="0"/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705316" y="4304170"/>
            <a:ext cx="7988578" cy="709714"/>
          </a:xfrm>
          <a:prstGeom prst="rect">
            <a:avLst/>
          </a:prstGeom>
        </p:spPr>
        <p:txBody>
          <a:bodyPr vert="horz"/>
          <a:lstStyle/>
          <a:p>
            <a:r>
              <a:rPr lang="nl-NL" dirty="0"/>
              <a:t>Titel van presentatie</a:t>
            </a:r>
          </a:p>
        </p:txBody>
      </p:sp>
      <p:pic>
        <p:nvPicPr>
          <p:cNvPr id="7" name="Afbeelding 6" descr="typo_jeugdbo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18" y="3031203"/>
            <a:ext cx="5460516" cy="11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4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volgdia_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Titel van dia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 hasCustomPrompt="1"/>
          </p:nvPr>
        </p:nvSpPr>
        <p:spPr>
          <a:xfrm>
            <a:off x="662400" y="1756800"/>
            <a:ext cx="7826400" cy="3841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2850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volgdia_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5" y="1758049"/>
            <a:ext cx="7827282" cy="384265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Titel van dia</a:t>
            </a:r>
          </a:p>
        </p:txBody>
      </p:sp>
    </p:spTree>
    <p:extLst>
      <p:ext uri="{BB962C8B-B14F-4D97-AF65-F5344CB8AC3E}">
        <p14:creationId xmlns:p14="http://schemas.microsoft.com/office/powerpoint/2010/main" val="27388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volgdia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63575" y="1758049"/>
            <a:ext cx="7827282" cy="384265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Titel van dia</a:t>
            </a:r>
          </a:p>
        </p:txBody>
      </p:sp>
    </p:spTree>
    <p:extLst>
      <p:ext uri="{BB962C8B-B14F-4D97-AF65-F5344CB8AC3E}">
        <p14:creationId xmlns:p14="http://schemas.microsoft.com/office/powerpoint/2010/main" val="341161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volgdia_opsomming_bee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Titel van dia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64311" y="1758049"/>
            <a:ext cx="3793389" cy="384265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4686300" y="1757363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71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volgdia_tekst_bee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Titel van dia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64311" y="1758049"/>
            <a:ext cx="3793389" cy="384265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4686300" y="1757363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66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volgdia_opsomming_bee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Titel van dia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697468" y="1759405"/>
            <a:ext cx="3793389" cy="384265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664311" y="1759405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383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volgdia_tekst_bee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Titel van dia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697468" y="1759405"/>
            <a:ext cx="3793389" cy="384265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rgbClr val="49494B"/>
                </a:solidFill>
                <a:latin typeface="Trebuchet MS" panose="020B0603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solidFill>
                  <a:srgbClr val="49494B"/>
                </a:solidFill>
                <a:latin typeface="Trebuchet MS" panose="020B0603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rgbClr val="49494B"/>
                </a:solidFill>
                <a:latin typeface="Trebuchet MS" panose="020B0603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400">
                <a:solidFill>
                  <a:srgbClr val="49494B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nl-NL" dirty="0"/>
              <a:t>Eerste niveau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664311" y="1759405"/>
            <a:ext cx="3804557" cy="3843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682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volgdia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Titel van dia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1" hasCustomPrompt="1"/>
          </p:nvPr>
        </p:nvSpPr>
        <p:spPr>
          <a:xfrm>
            <a:off x="662400" y="1756800"/>
            <a:ext cx="7826400" cy="384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13833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volgdia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664311" y="771974"/>
            <a:ext cx="7826546" cy="83507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Titel van dia</a:t>
            </a:r>
          </a:p>
        </p:txBody>
      </p:sp>
      <p:sp>
        <p:nvSpPr>
          <p:cNvPr id="7" name="Tijdelijke aanduiding voor media 6"/>
          <p:cNvSpPr>
            <a:spLocks noGrp="1"/>
          </p:cNvSpPr>
          <p:nvPr>
            <p:ph type="media" sz="quarter" idx="10"/>
          </p:nvPr>
        </p:nvSpPr>
        <p:spPr>
          <a:xfrm>
            <a:off x="662400" y="1756800"/>
            <a:ext cx="7827282" cy="3842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9494B"/>
                </a:solidFill>
                <a:latin typeface="Trebuchet MS" panose="020B0603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167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5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FFFFFF"/>
          </a:solidFill>
          <a:latin typeface="Trebuchet MS"/>
          <a:ea typeface="+mj-ea"/>
          <a:cs typeface="Trebuchet M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bg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33"/>
            <a:ext cx="9149960" cy="68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2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5" r:id="rId3"/>
    <p:sldLayoutId id="2147483659" r:id="rId4"/>
    <p:sldLayoutId id="2147483658" r:id="rId5"/>
    <p:sldLayoutId id="2147483660" r:id="rId6"/>
    <p:sldLayoutId id="2147483661" r:id="rId7"/>
    <p:sldLayoutId id="2147483656" r:id="rId8"/>
    <p:sldLayoutId id="2147483662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1ED165-FEA7-42CE-B396-9259954EAE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Maarten Luther</a:t>
            </a:r>
          </a:p>
        </p:txBody>
      </p:sp>
    </p:spTree>
    <p:extLst>
      <p:ext uri="{BB962C8B-B14F-4D97-AF65-F5344CB8AC3E}">
        <p14:creationId xmlns:p14="http://schemas.microsoft.com/office/powerpoint/2010/main" val="120348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Voor Luther is het onverteerbaar dat de aflaat je kon bevrijden van de schuld bij God.</a:t>
            </a:r>
          </a:p>
          <a:p>
            <a:r>
              <a:rPr lang="nl-NL" dirty="0"/>
              <a:t>Een mens kan alleen uit genade zalig worden door het offer van Gods Zoon</a:t>
            </a:r>
          </a:p>
          <a:p>
            <a:r>
              <a:rPr lang="nl-NL" dirty="0"/>
              <a:t>Hij wilde graag een openbaar debat met zijn collega’s over de leer van de aflaat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Luthers levenswerk</a:t>
            </a:r>
          </a:p>
        </p:txBody>
      </p:sp>
    </p:spTree>
    <p:extLst>
      <p:ext uri="{BB962C8B-B14F-4D97-AF65-F5344CB8AC3E}">
        <p14:creationId xmlns:p14="http://schemas.microsoft.com/office/powerpoint/2010/main" val="27559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Hij spijkert 95 stellingen aan de slotkapel van Wittenberg</a:t>
            </a:r>
          </a:p>
          <a:p>
            <a:r>
              <a:rPr lang="nl-NL" dirty="0"/>
              <a:t>1 november was er een grote aflaat-verkoping en daar wilde Luther wat tegen doen</a:t>
            </a:r>
          </a:p>
          <a:p>
            <a:r>
              <a:rPr lang="nl-NL" dirty="0"/>
              <a:t>Bij de slotkapel is een openbare aanplakplaats</a:t>
            </a:r>
          </a:p>
          <a:p>
            <a:r>
              <a:rPr lang="nl-NL" dirty="0"/>
              <a:t>Het waren geen echte stellingen maar meer een doorlopende tekst waar hij finaal afrekent met de leer van de aflaat</a:t>
            </a:r>
          </a:p>
          <a:p>
            <a:r>
              <a:rPr lang="nl-NL" dirty="0"/>
              <a:t>Dit maakt allemaal reacties los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31 oktober 1517</a:t>
            </a:r>
          </a:p>
        </p:txBody>
      </p:sp>
    </p:spTree>
    <p:extLst>
      <p:ext uri="{BB962C8B-B14F-4D97-AF65-F5344CB8AC3E}">
        <p14:creationId xmlns:p14="http://schemas.microsoft.com/office/powerpoint/2010/main" val="2092024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De leer van vrije genade breekt door in Europa</a:t>
            </a:r>
          </a:p>
          <a:p>
            <a:r>
              <a:rPr lang="nl-NL" dirty="0"/>
              <a:t>Hij krijgt grote bekendheid</a:t>
            </a:r>
          </a:p>
          <a:p>
            <a:r>
              <a:rPr lang="nl-NL" dirty="0"/>
              <a:t>Luther moet zich verantwoorden voor de paus in Rome</a:t>
            </a:r>
          </a:p>
          <a:p>
            <a:r>
              <a:rPr lang="nl-NL" dirty="0"/>
              <a:t>Met gevaar voor eigen leven gaat hij naar Rome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Vervolg op 31 oktober 1517</a:t>
            </a:r>
          </a:p>
        </p:txBody>
      </p:sp>
    </p:spTree>
    <p:extLst>
      <p:ext uri="{BB962C8B-B14F-4D97-AF65-F5344CB8AC3E}">
        <p14:creationId xmlns:p14="http://schemas.microsoft.com/office/powerpoint/2010/main" val="109626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We kijken nu 500 jaar terug</a:t>
            </a:r>
          </a:p>
          <a:p>
            <a:r>
              <a:rPr lang="nl-NL" dirty="0"/>
              <a:t>We zien een jonge professor die door de Heere gebruikt werd om het licht van het evangelie opnieuw te laten schijnen</a:t>
            </a:r>
          </a:p>
          <a:p>
            <a:r>
              <a:rPr lang="nl-NL" dirty="0"/>
              <a:t>Hij wilde het licht van het evangelie laten schijnen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31 oktober 2017</a:t>
            </a:r>
          </a:p>
        </p:txBody>
      </p:sp>
    </p:spTree>
    <p:extLst>
      <p:ext uri="{BB962C8B-B14F-4D97-AF65-F5344CB8AC3E}">
        <p14:creationId xmlns:p14="http://schemas.microsoft.com/office/powerpoint/2010/main" val="837690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Wat kunnen wij leren?</a:t>
            </a:r>
          </a:p>
          <a:p>
            <a:endParaRPr lang="nl-NL" dirty="0"/>
          </a:p>
          <a:p>
            <a:pPr marL="342900" indent="-342900">
              <a:buFont typeface="Arial" charset="0"/>
              <a:buChar char="•"/>
            </a:pPr>
            <a:r>
              <a:rPr lang="nl-NL" dirty="0"/>
              <a:t>Het licht van het Evangelie laten schijnen</a:t>
            </a:r>
          </a:p>
          <a:p>
            <a:pPr marL="342900" indent="-342900">
              <a:buFont typeface="Arial" charset="0"/>
              <a:buChar char="•"/>
            </a:pPr>
            <a:r>
              <a:rPr lang="nl-NL" dirty="0"/>
              <a:t>Geen revolutionairen plannen bedenken en uitrollen</a:t>
            </a:r>
          </a:p>
          <a:p>
            <a:pPr marL="342900" indent="-342900">
              <a:buFont typeface="Arial" charset="0"/>
              <a:buChar char="•"/>
            </a:pPr>
            <a:r>
              <a:rPr lang="nl-NL" dirty="0"/>
              <a:t>De vrucht is Gods werk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31 oktober 2017 (vervolg)</a:t>
            </a:r>
          </a:p>
        </p:txBody>
      </p:sp>
    </p:spTree>
    <p:extLst>
      <p:ext uri="{BB962C8B-B14F-4D97-AF65-F5344CB8AC3E}">
        <p14:creationId xmlns:p14="http://schemas.microsoft.com/office/powerpoint/2010/main" val="521594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De kern: “Alleen het geloof, niet de goede werken!”</a:t>
            </a:r>
          </a:p>
          <a:p>
            <a:r>
              <a:rPr lang="nl-NL" dirty="0"/>
              <a:t>De grote ontdekking van Luther: “Rechtvaardigmaking door het geloof in Jezus Christus”</a:t>
            </a:r>
          </a:p>
          <a:p>
            <a:r>
              <a:rPr lang="nl-NL" dirty="0"/>
              <a:t>De wet als tuchtmeester moet ons laten vluchten naar Christus!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leer van Luther</a:t>
            </a:r>
          </a:p>
        </p:txBody>
      </p:sp>
    </p:spTree>
    <p:extLst>
      <p:ext uri="{BB962C8B-B14F-4D97-AF65-F5344CB8AC3E}">
        <p14:creationId xmlns:p14="http://schemas.microsoft.com/office/powerpoint/2010/main" val="2088740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68000" y="2326820"/>
            <a:ext cx="8208000" cy="2204359"/>
          </a:xfrm>
          <a:solidFill>
            <a:schemeClr val="bg1">
              <a:alpha val="60000"/>
            </a:schemeClr>
          </a:solidFill>
          <a:effectLst>
            <a:softEdge rad="190500"/>
          </a:effectLst>
        </p:spPr>
        <p:txBody>
          <a:bodyPr lIns="360000" tIns="360000" rIns="360000" bIns="360000" anchor="ctr">
            <a:spAutoFit/>
          </a:bodyPr>
          <a:lstStyle/>
          <a:p>
            <a:pPr algn="ctr"/>
            <a:r>
              <a:rPr lang="nl-NL" sz="4800" dirty="0"/>
              <a:t>Het is geen actieve, maar een </a:t>
            </a:r>
            <a:r>
              <a:rPr lang="nl-NL" sz="4800"/>
              <a:t>passieve gerechtigheid 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1342461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Heb jij het vermogen om het goede te kiezen?</a:t>
            </a:r>
          </a:p>
          <a:p>
            <a:r>
              <a:rPr lang="nl-NL" dirty="0"/>
              <a:t>Luther zal maar één kant </a:t>
            </a:r>
            <a:r>
              <a:rPr lang="nl-NL" dirty="0" err="1"/>
              <a:t>opwijzen</a:t>
            </a:r>
            <a:r>
              <a:rPr lang="nl-NL" dirty="0"/>
              <a:t>:</a:t>
            </a:r>
          </a:p>
          <a:p>
            <a:pPr algn="ctr"/>
            <a:r>
              <a:rPr lang="nl-NL" sz="4400" i="1" dirty="0"/>
              <a:t>De Heere Jezus</a:t>
            </a:r>
          </a:p>
          <a:p>
            <a:endParaRPr lang="nl-NL" dirty="0"/>
          </a:p>
          <a:p>
            <a:r>
              <a:rPr lang="nl-NL" dirty="0"/>
              <a:t>De wet eist gehoorzaamheid van ons</a:t>
            </a:r>
          </a:p>
          <a:p>
            <a:r>
              <a:rPr lang="nl-NL" dirty="0"/>
              <a:t>Steun niet op je eigen werken</a:t>
            </a:r>
          </a:p>
          <a:p>
            <a:r>
              <a:rPr lang="nl-NL" dirty="0"/>
              <a:t>De Bijbel staat vol heen-wijzingen naar Christus, als Enige Grond van behoud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Jij en Luther anno 2017</a:t>
            </a:r>
          </a:p>
        </p:txBody>
      </p:sp>
    </p:spTree>
    <p:extLst>
      <p:ext uri="{BB962C8B-B14F-4D97-AF65-F5344CB8AC3E}">
        <p14:creationId xmlns:p14="http://schemas.microsoft.com/office/powerpoint/2010/main" val="896290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68000" y="1588157"/>
            <a:ext cx="8208000" cy="3681686"/>
          </a:xfrm>
          <a:solidFill>
            <a:schemeClr val="tx1">
              <a:alpha val="50000"/>
            </a:schemeClr>
          </a:solidFill>
          <a:effectLst>
            <a:softEdge rad="190500"/>
          </a:effectLst>
        </p:spPr>
        <p:txBody>
          <a:bodyPr lIns="360000" tIns="360000" rIns="360000" bIns="360000" anchor="ctr">
            <a:spAutoFit/>
          </a:bodyPr>
          <a:lstStyle/>
          <a:p>
            <a:pPr algn="ctr"/>
            <a:r>
              <a:rPr lang="nl-NL" sz="4800" dirty="0">
                <a:solidFill>
                  <a:schemeClr val="bg1"/>
                </a:solidFill>
              </a:rPr>
              <a:t>Ook vandaag nog wil de Heere jou verlossen van de vloek van de wet en je tot Zijn kind aannemen</a:t>
            </a:r>
          </a:p>
        </p:txBody>
      </p:sp>
    </p:spTree>
    <p:extLst>
      <p:ext uri="{BB962C8B-B14F-4D97-AF65-F5344CB8AC3E}">
        <p14:creationId xmlns:p14="http://schemas.microsoft.com/office/powerpoint/2010/main" val="83209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r>
              <a:rPr lang="nl-NL" dirty="0"/>
              <a:t>De levensvraag van Maarten Luther</a:t>
            </a:r>
          </a:p>
          <a:p>
            <a:r>
              <a:rPr lang="nl-NL" dirty="0"/>
              <a:t>Het levenswerk van Maarten Luther</a:t>
            </a:r>
          </a:p>
          <a:p>
            <a:r>
              <a:rPr lang="nl-NL" dirty="0"/>
              <a:t>De leer van Maarten Luther</a:t>
            </a:r>
          </a:p>
          <a:p>
            <a:r>
              <a:rPr lang="nl-NL" dirty="0"/>
              <a:t>Jij en Maarten Luther anno 2017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Indeling</a:t>
            </a:r>
          </a:p>
        </p:txBody>
      </p:sp>
    </p:spTree>
    <p:extLst>
      <p:ext uri="{BB962C8B-B14F-4D97-AF65-F5344CB8AC3E}">
        <p14:creationId xmlns:p14="http://schemas.microsoft.com/office/powerpoint/2010/main" val="179139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Tijdlijn van Maarten </a:t>
            </a:r>
            <a:r>
              <a:rPr lang="nl-NL" dirty="0"/>
              <a:t>Luther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8022883"/>
              </p:ext>
            </p:extLst>
          </p:nvPr>
        </p:nvGraphicFramePr>
        <p:xfrm>
          <a:off x="664311" y="1607052"/>
          <a:ext cx="7826546" cy="3853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41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r>
              <a:rPr lang="nl-NL" dirty="0"/>
              <a:t>Luther is dag en nacht bezig hoe hij bij God in de gunst kan komen</a:t>
            </a:r>
          </a:p>
          <a:p>
            <a:r>
              <a:rPr lang="nl-NL" dirty="0"/>
              <a:t>Sommige mensen worden naar de hel gestuurd</a:t>
            </a:r>
          </a:p>
          <a:p>
            <a:r>
              <a:rPr lang="nl-NL" dirty="0"/>
              <a:t>Andere mensen krijgen genade en mogen in de hemel komen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levensvraag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07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68000" y="2142154"/>
            <a:ext cx="8208000" cy="2573691"/>
          </a:xfrm>
          <a:solidFill>
            <a:schemeClr val="bg1">
              <a:alpha val="60000"/>
            </a:schemeClr>
          </a:solidFill>
          <a:effectLst>
            <a:softEdge rad="190500"/>
          </a:effectLst>
        </p:spPr>
        <p:txBody>
          <a:bodyPr lIns="360000" tIns="360000" rIns="360000" bIns="360000" anchor="ctr">
            <a:spAutoFit/>
          </a:bodyPr>
          <a:lstStyle/>
          <a:p>
            <a:pPr algn="ctr"/>
            <a:r>
              <a:rPr lang="nl-NL" sz="6000" dirty="0"/>
              <a:t>Hoe kan ik zorgen dat God mij genadig is?</a:t>
            </a:r>
          </a:p>
        </p:txBody>
      </p:sp>
    </p:spTree>
    <p:extLst>
      <p:ext uri="{BB962C8B-B14F-4D97-AF65-F5344CB8AC3E}">
        <p14:creationId xmlns:p14="http://schemas.microsoft.com/office/powerpoint/2010/main" val="115377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Vragen die zoal bij hem opkomen:</a:t>
            </a:r>
          </a:p>
          <a:p>
            <a:endParaRPr lang="nl-NL" dirty="0"/>
          </a:p>
          <a:p>
            <a:r>
              <a:rPr lang="nl-NL" dirty="0"/>
              <a:t>“Hoe kan ik zorgen dat God mij genadig is?”</a:t>
            </a:r>
          </a:p>
          <a:p>
            <a:r>
              <a:rPr lang="nl-NL" dirty="0"/>
              <a:t>“Hoeveel boete moet ik doen?”</a:t>
            </a:r>
          </a:p>
          <a:p>
            <a:r>
              <a:rPr lang="nl-NL" dirty="0"/>
              <a:t>“Doe ik genoeg goede werken om zalig te worden?”</a:t>
            </a:r>
          </a:p>
          <a:p>
            <a:r>
              <a:rPr lang="nl-NL" dirty="0"/>
              <a:t>“Ben ik wel uitverkoren?”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Luthers jeugd</a:t>
            </a:r>
          </a:p>
        </p:txBody>
      </p:sp>
    </p:spTree>
    <p:extLst>
      <p:ext uri="{BB962C8B-B14F-4D97-AF65-F5344CB8AC3E}">
        <p14:creationId xmlns:p14="http://schemas.microsoft.com/office/powerpoint/2010/main" val="151878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In 1505 trekt hij het klooster in Erfurt in</a:t>
            </a:r>
          </a:p>
          <a:p>
            <a:r>
              <a:rPr lang="nl-NL" dirty="0"/>
              <a:t>Het kloosterleven brengt zijn geest niet tot rust</a:t>
            </a:r>
          </a:p>
          <a:p>
            <a:endParaRPr lang="nl-NL" dirty="0"/>
          </a:p>
          <a:p>
            <a:r>
              <a:rPr lang="nl-NL" dirty="0"/>
              <a:t>Hij maakt een reis naar Rome waar hij heilige plaatsen bezocht heeft en zijn zonden opgebiecht</a:t>
            </a:r>
          </a:p>
          <a:p>
            <a:endParaRPr lang="nl-NL" dirty="0"/>
          </a:p>
          <a:p>
            <a:r>
              <a:rPr lang="nl-NL" dirty="0"/>
              <a:t>Na zijn terugkomst wordt hij in een klooster in Wittenberg geplaatst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Luthers leven (vervolg)</a:t>
            </a:r>
          </a:p>
        </p:txBody>
      </p:sp>
    </p:spTree>
    <p:extLst>
      <p:ext uri="{BB962C8B-B14F-4D97-AF65-F5344CB8AC3E}">
        <p14:creationId xmlns:p14="http://schemas.microsoft.com/office/powerpoint/2010/main" val="178144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In Wittenberg moet hij les gaan geven in de theologie</a:t>
            </a:r>
          </a:p>
          <a:p>
            <a:r>
              <a:rPr lang="nl-NL" dirty="0"/>
              <a:t>Eén woord begrijpt hij niet</a:t>
            </a:r>
          </a:p>
          <a:p>
            <a:endParaRPr lang="nl-NL" dirty="0"/>
          </a:p>
          <a:p>
            <a:pPr algn="ctr"/>
            <a:r>
              <a:rPr lang="nl-NL" sz="3200" i="1" dirty="0"/>
              <a:t>“Hoe kan ik gered worden door Gods wrekende gerechtigheid?”</a:t>
            </a:r>
          </a:p>
          <a:p>
            <a:endParaRPr lang="nl-NL" dirty="0"/>
          </a:p>
          <a:p>
            <a:r>
              <a:rPr lang="nl-NL" dirty="0"/>
              <a:t>Bij de voorbereiding komt hij helemaal in de knoop</a:t>
            </a:r>
          </a:p>
          <a:p>
            <a:r>
              <a:rPr lang="nl-NL" dirty="0"/>
              <a:t>Hoe kan de dichter van Psalm 71:2 bidden om door de wrekende gerechtigheid gered te worden?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Luther als hoogleraar</a:t>
            </a:r>
          </a:p>
        </p:txBody>
      </p:sp>
    </p:spTree>
    <p:extLst>
      <p:ext uri="{BB962C8B-B14F-4D97-AF65-F5344CB8AC3E}">
        <p14:creationId xmlns:p14="http://schemas.microsoft.com/office/powerpoint/2010/main" val="170249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In de Bijbel graaft en zoekt Luther naar antwoorden</a:t>
            </a:r>
          </a:p>
          <a:p>
            <a:r>
              <a:rPr lang="nl-NL" dirty="0"/>
              <a:t>Hij vindt de oplossing in Romeinen 1:17</a:t>
            </a:r>
          </a:p>
          <a:p>
            <a:endParaRPr lang="nl-NL" dirty="0"/>
          </a:p>
          <a:p>
            <a:pPr algn="ctr"/>
            <a:r>
              <a:rPr lang="nl-NL" sz="3200" i="1" dirty="0"/>
              <a:t>“Maar de rechtvaardige zal uit het geloof leven”</a:t>
            </a:r>
          </a:p>
          <a:p>
            <a:endParaRPr lang="nl-NL" dirty="0"/>
          </a:p>
          <a:p>
            <a:r>
              <a:rPr lang="nl-NL" dirty="0"/>
              <a:t>Gods gerechtigheid is niet dat hij dat van de mens eist, maar het is rechtvaardigheid die God uit genade geeft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Luther als schatvinder</a:t>
            </a:r>
          </a:p>
        </p:txBody>
      </p:sp>
    </p:spTree>
    <p:extLst>
      <p:ext uri="{BB962C8B-B14F-4D97-AF65-F5344CB8AC3E}">
        <p14:creationId xmlns:p14="http://schemas.microsoft.com/office/powerpoint/2010/main" val="511784909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BGG_powerpoint_algemeen_transparant" id="{DAB43F5D-0753-0145-9F04-77CFAB2912F5}" vid="{30F255AF-B162-8945-B921-F6FEF559325C}"/>
    </a:ext>
  </a:extLst>
</a:theme>
</file>

<file path=ppt/theme/theme2.xml><?xml version="1.0" encoding="utf-8"?>
<a:theme xmlns:a="http://schemas.openxmlformats.org/drawingml/2006/main" name="Vervolgd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BGG_powerpoint_algemeen_transparant" id="{DAB43F5D-0753-0145-9F04-77CFAB2912F5}" vid="{5AD74E0F-1E53-894D-93C3-823D7AC83840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JBGG_powerpoint_algemeen_transparant</Template>
  <TotalTime>299</TotalTime>
  <Words>610</Words>
  <Application>Microsoft Office PowerPoint</Application>
  <PresentationFormat>Diavoorstelling (4:3)</PresentationFormat>
  <Paragraphs>87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Trebuchet MS</vt:lpstr>
      <vt:lpstr>Wingdings</vt:lpstr>
      <vt:lpstr>Introdia</vt:lpstr>
      <vt:lpstr>Vervolgdia</vt:lpstr>
      <vt:lpstr>Maarten Luther</vt:lpstr>
      <vt:lpstr>Indeling</vt:lpstr>
      <vt:lpstr>Tijdlijn van Maarten Luther</vt:lpstr>
      <vt:lpstr>De levensvraag</vt:lpstr>
      <vt:lpstr>PowerPoint-presentatie</vt:lpstr>
      <vt:lpstr>Luthers jeugd</vt:lpstr>
      <vt:lpstr>Luthers leven (vervolg)</vt:lpstr>
      <vt:lpstr>Luther als hoogleraar</vt:lpstr>
      <vt:lpstr>Luther als schatvinder</vt:lpstr>
      <vt:lpstr>Luthers levenswerk</vt:lpstr>
      <vt:lpstr>31 oktober 1517</vt:lpstr>
      <vt:lpstr>Vervolg op 31 oktober 1517</vt:lpstr>
      <vt:lpstr>31 oktober 2017</vt:lpstr>
      <vt:lpstr>31 oktober 2017 (vervolg)</vt:lpstr>
      <vt:lpstr>De leer van Luther</vt:lpstr>
      <vt:lpstr>PowerPoint-presentatie</vt:lpstr>
      <vt:lpstr>Jij en Luther anno 2017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Bartjan Boer</dc:creator>
  <cp:lastModifiedBy>Aline van de Maat</cp:lastModifiedBy>
  <cp:revision>22</cp:revision>
  <dcterms:created xsi:type="dcterms:W3CDTF">2017-08-23T18:15:32Z</dcterms:created>
  <dcterms:modified xsi:type="dcterms:W3CDTF">2017-09-12T14:20:12Z</dcterms:modified>
</cp:coreProperties>
</file>